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48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Hickling" userId="b60dd464-5fb0-44f8-a01f-327bb307b928" providerId="ADAL" clId="{131A7837-48CC-4E30-A900-F1E3B0DBF597}"/>
    <pc:docChg chg="addSld delSld modSld">
      <pc:chgData name="Sarah Hickling" userId="b60dd464-5fb0-44f8-a01f-327bb307b928" providerId="ADAL" clId="{131A7837-48CC-4E30-A900-F1E3B0DBF597}" dt="2025-05-02T08:24:38.423" v="1" actId="47"/>
      <pc:docMkLst>
        <pc:docMk/>
      </pc:docMkLst>
      <pc:sldChg chg="del">
        <pc:chgData name="Sarah Hickling" userId="b60dd464-5fb0-44f8-a01f-327bb307b928" providerId="ADAL" clId="{131A7837-48CC-4E30-A900-F1E3B0DBF597}" dt="2025-05-02T08:24:38.423" v="1" actId="47"/>
        <pc:sldMkLst>
          <pc:docMk/>
          <pc:sldMk cId="2717619068" sldId="487"/>
        </pc:sldMkLst>
      </pc:sldChg>
      <pc:sldChg chg="add">
        <pc:chgData name="Sarah Hickling" userId="b60dd464-5fb0-44f8-a01f-327bb307b928" providerId="ADAL" clId="{131A7837-48CC-4E30-A900-F1E3B0DBF597}" dt="2025-05-02T08:24:36.776" v="0"/>
        <pc:sldMkLst>
          <pc:docMk/>
          <pc:sldMk cId="3386878556" sldId="488"/>
        </pc:sldMkLst>
      </pc:sldChg>
      <pc:sldMasterChg chg="delSldLayout">
        <pc:chgData name="Sarah Hickling" userId="b60dd464-5fb0-44f8-a01f-327bb307b928" providerId="ADAL" clId="{131A7837-48CC-4E30-A900-F1E3B0DBF597}" dt="2025-05-02T08:24:38.423" v="1" actId="47"/>
        <pc:sldMasterMkLst>
          <pc:docMk/>
          <pc:sldMasterMk cId="3982193877" sldId="2147483648"/>
        </pc:sldMasterMkLst>
        <pc:sldLayoutChg chg="del">
          <pc:chgData name="Sarah Hickling" userId="b60dd464-5fb0-44f8-a01f-327bb307b928" providerId="ADAL" clId="{131A7837-48CC-4E30-A900-F1E3B0DBF597}" dt="2025-05-02T08:24:38.423" v="1" actId="47"/>
          <pc:sldLayoutMkLst>
            <pc:docMk/>
            <pc:sldMasterMk cId="3982193877" sldId="2147483648"/>
            <pc:sldLayoutMk cId="3695661571" sldId="2147483660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633A52-0A99-4A6C-891F-CE6CDDD9C49D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C81AC0-5146-4C59-A0BE-C322E1F8BA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138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690577-AF54-4BC6-87E4-5AD8D8CAEA7D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1082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DE0BE8-7498-4030-AE2F-9111614C3B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252A71-9F16-4021-93BC-45E45430DF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778EA7-9E7E-4A73-B44E-0A26869B8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14E1-E462-47EB-997F-C7E7D5233CFA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D5701A-CDC1-4D6A-88EC-038CFF8B37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DBBC95-DB14-472C-8068-D78197B93D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265FB-220F-4763-949E-E57CA6B2B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6767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B77115-E737-4999-BBC4-CC2D3CA24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8731A7-5B33-43B5-BEB6-EA17076F44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4D566D-B5F5-45DA-851C-35EA8A3FF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14E1-E462-47EB-997F-C7E7D5233CFA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81EF11-D873-46BB-B566-6FA0BCBF8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59BFD7-B925-44B8-960C-F56A6F4A19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265FB-220F-4763-949E-E57CA6B2B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240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2195D3-AD80-483A-A3C2-983F91F633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A80AFB-4298-4274-B993-4601E800D2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8E06E8-3983-4463-AB7E-DA5D5F11DD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14E1-E462-47EB-997F-C7E7D5233CFA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3B50F2-34BC-4292-A698-E3BA51923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63395-D270-4173-99D0-3604BD7EC8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265FB-220F-4763-949E-E57CA6B2B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137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1A2D7B-5DE4-42B3-B82B-439AFA74D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CD636B-E2AB-4046-9696-AF82D8B5AC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5BC1A8-0664-479B-A199-D79DC50A7C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EAC23E-EED7-41F2-970C-141D9A8F87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14E1-E462-47EB-997F-C7E7D5233CFA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7B2FCAB-4C10-4161-BE78-F7DD3B44F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510932-7AD8-43FB-9141-E8C959ADF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265FB-220F-4763-949E-E57CA6B2B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39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9E82A-CB7C-4A19-A8E4-DCB1D3E6B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25F509-775F-4B44-97D4-F93FF992B6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5057BC-04D8-47B1-8C00-18A21A2C0D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EADB73D-3B7A-4013-9753-F2642FE9876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03749C9-7DF0-480B-9EF2-00814D4AAB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1B04529-8604-49F7-807F-4F8FFE571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14E1-E462-47EB-997F-C7E7D5233CFA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79110F9-0648-4B0E-A0E0-7EB1B8BA98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0080487-F560-4F8B-9AFB-178B7981E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265FB-220F-4763-949E-E57CA6B2B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703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A96DE-6F66-4062-BCFE-FF4BDC16C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5C9721-AD33-49F8-B1C8-4BCF91149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14E1-E462-47EB-997F-C7E7D5233CFA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C7B4D9-4051-4A7D-8B7B-639AE1091B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ED224D-8AC2-47FD-BFC3-53FF40C02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265FB-220F-4763-949E-E57CA6B2B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808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F27F5ED-5005-4B69-BCAD-1FF33C853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14E1-E462-47EB-997F-C7E7D5233CFA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10CB35-AF84-4526-94AB-C832A1506A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763CF7-8E46-4D63-8344-4B3F268A0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265FB-220F-4763-949E-E57CA6B2B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0587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DCD33A-B50D-46DA-9C74-BACC48DBDD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77773F-9FE8-4799-9C2D-5BCB4B73A8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1965989-335D-4578-9110-EE1E0A610F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711614-AC32-43E4-A2DC-D6B79A1BAB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14E1-E462-47EB-997F-C7E7D5233CFA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4CC1BC-5644-46D8-9744-867DF519F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7A9572-22C5-453E-A30E-34E6B9029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265FB-220F-4763-949E-E57CA6B2B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0876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0D401-65FA-4941-8788-AC027EB35E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7304756-9FA0-4D54-BD32-52611C1C25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B37744-B93A-42BA-9635-88B0FBE283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2A1EFE-8A2B-4403-929A-33240BB61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14E1-E462-47EB-997F-C7E7D5233CFA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96E8A2-C392-4D22-80C0-0AEB384A4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84E53A-BC73-4612-9838-90CCC4CD7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265FB-220F-4763-949E-E57CA6B2B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696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9D1B1-532D-4B85-BD6E-63EEB2D81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0BB22A-D01C-4D1C-9618-17E0D25304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D7658E-DD3F-4347-B438-48C9BE09D2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14E1-E462-47EB-997F-C7E7D5233CFA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CB3BF2-D2EE-49A8-9A32-690A1D847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F71EAB-F981-40A4-B954-037C80CA83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265FB-220F-4763-949E-E57CA6B2B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244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1C25DE-B4DF-47A2-B0EE-E58684106D2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CC9A4C-668E-46C1-9DD7-8A8B479E00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230C9B-AB58-4165-935A-1E09BB641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14E1-E462-47EB-997F-C7E7D5233CFA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C44670-C37C-45B5-A73C-A2CDD07C5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BF2ACC-319A-49D4-8E59-9234C7BA4A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B265FB-220F-4763-949E-E57CA6B2B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80859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7435" y="1700809"/>
            <a:ext cx="10363200" cy="1470025"/>
          </a:xfrm>
        </p:spPr>
        <p:txBody>
          <a:bodyPr/>
          <a:lstStyle>
            <a:lvl1pPr>
              <a:defRPr>
                <a:solidFill>
                  <a:schemeClr val="accent5">
                    <a:lumMod val="75000"/>
                  </a:schemeClr>
                </a:solidFill>
                <a:latin typeface="Passion One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6">
                    <a:lumMod val="60000"/>
                    <a:lumOff val="40000"/>
                  </a:schemeClr>
                </a:solidFill>
                <a:latin typeface="Passion One" pitchFamily="2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5BE98782-B2CC-49F0-9EC1-213AF5CF506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1184467" y="549275"/>
            <a:ext cx="1219200" cy="914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EBE4378-82AC-4B51-8977-657B0B49F74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4467" y="126039"/>
            <a:ext cx="801109" cy="600832"/>
          </a:xfrm>
          <a:prstGeom prst="rect">
            <a:avLst/>
          </a:prstGeom>
        </p:spPr>
      </p:pic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C19E2C83-69D0-38F6-01CA-5FC580E4A35E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312584" y="549275"/>
            <a:ext cx="1219200" cy="914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12" name="Google Shape;11;p19" descr="Picture 3">
            <a:extLst>
              <a:ext uri="{FF2B5EF4-FFF2-40B4-BE49-F238E27FC236}">
                <a16:creationId xmlns:a16="http://schemas.microsoft.com/office/drawing/2014/main" id="{949BBC74-3EE3-1C8B-F2AB-6FD92AA4AABD}"/>
              </a:ext>
            </a:extLst>
          </p:cNvPr>
          <p:cNvPicPr preferRelativeResize="0"/>
          <p:nvPr userDrawn="1"/>
        </p:nvPicPr>
        <p:blipFill rotWithShape="1">
          <a:blip r:embed="rId3">
            <a:alphaModFix/>
          </a:blip>
          <a:srcRect/>
          <a:stretch/>
        </p:blipFill>
        <p:spPr>
          <a:xfrm>
            <a:off x="0" y="5868392"/>
            <a:ext cx="12192000" cy="971551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0;p19">
            <a:extLst>
              <a:ext uri="{FF2B5EF4-FFF2-40B4-BE49-F238E27FC236}">
                <a16:creationId xmlns:a16="http://schemas.microsoft.com/office/drawing/2014/main" id="{98790F62-94FE-DB6A-4AA2-E615F839A7DA}"/>
              </a:ext>
            </a:extLst>
          </p:cNvPr>
          <p:cNvSpPr/>
          <p:nvPr userDrawn="1"/>
        </p:nvSpPr>
        <p:spPr>
          <a:xfrm>
            <a:off x="0" y="-13812"/>
            <a:ext cx="12192000" cy="1031537"/>
          </a:xfrm>
          <a:prstGeom prst="rect">
            <a:avLst/>
          </a:prstGeom>
          <a:solidFill>
            <a:srgbClr val="26A79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78546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E4C799D-FBB2-426F-BC17-687778F38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8FCA67-CD16-4C15-BF55-FB6EEB61A0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E73417-3187-43EA-9786-6846FF911A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F514E1-E462-47EB-997F-C7E7D5233CFA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548BD3-2E5E-472F-9F4F-273445AFFE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C73234-2936-406A-9D4F-B81DA22E52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B265FB-220F-4763-949E-E57CA6B2BC6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193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B099EDD-8D7F-834C-A64E-5AED40242D68}"/>
              </a:ext>
            </a:extLst>
          </p:cNvPr>
          <p:cNvSpPr txBox="1"/>
          <p:nvPr/>
        </p:nvSpPr>
        <p:spPr>
          <a:xfrm>
            <a:off x="1648272" y="188640"/>
            <a:ext cx="9036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solidFill>
                  <a:schemeClr val="bg1"/>
                </a:solidFill>
                <a:latin typeface="SassoonCRInfant" panose="00000400000000000000" pitchFamily="2" charset="0"/>
                <a:ea typeface="Sans Serif Collection" panose="020B0502040504020204" pitchFamily="34" charset="0"/>
                <a:cs typeface="Sans Serif Collection" panose="020B0502040504020204" pitchFamily="34" charset="0"/>
              </a:rPr>
              <a:t>Albany Play Charter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0F21EE6-43F8-4993-86FC-2EEED3754D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80376" y="1"/>
            <a:ext cx="1032284" cy="106037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E233820-F317-48BD-B3B6-B7D2F1BD66FD}"/>
              </a:ext>
            </a:extLst>
          </p:cNvPr>
          <p:cNvSpPr txBox="1"/>
          <p:nvPr/>
        </p:nvSpPr>
        <p:spPr>
          <a:xfrm>
            <a:off x="2207568" y="1060374"/>
            <a:ext cx="73448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>
              <a:latin typeface="SassoonCRInfant" panose="000004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0732C7F-E910-416A-9935-FD8669E6FA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05292" y="1085166"/>
            <a:ext cx="2016224" cy="423780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95D431-C52B-44B4-8723-08D8126B081A}"/>
              </a:ext>
            </a:extLst>
          </p:cNvPr>
          <p:cNvSpPr txBox="1"/>
          <p:nvPr/>
        </p:nvSpPr>
        <p:spPr>
          <a:xfrm>
            <a:off x="4091862" y="5797627"/>
            <a:ext cx="59046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i="1" dirty="0">
                <a:solidFill>
                  <a:srgbClr val="FF0000"/>
                </a:solidFill>
                <a:latin typeface="SassoonCRInfant" panose="00000400000000000000" pitchFamily="2" charset="0"/>
              </a:rPr>
              <a:t>‘</a:t>
            </a:r>
            <a:r>
              <a:rPr lang="en-GB" sz="2400" b="1" i="1" dirty="0">
                <a:solidFill>
                  <a:srgbClr val="FF0000"/>
                </a:solidFill>
                <a:latin typeface="SassoonCRInfant" panose="00000400000000000000" pitchFamily="2" charset="0"/>
              </a:rPr>
              <a:t>Roots to grow and wings to fly’</a:t>
            </a:r>
            <a:endParaRPr lang="en-GB" sz="2800" b="1" i="1" dirty="0">
              <a:solidFill>
                <a:srgbClr val="FF0000"/>
              </a:solidFill>
              <a:latin typeface="SassoonCRInfant" panose="00000400000000000000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CA825C4-2F16-4790-9037-96BE485C995C}"/>
              </a:ext>
            </a:extLst>
          </p:cNvPr>
          <p:cNvSpPr txBox="1"/>
          <p:nvPr/>
        </p:nvSpPr>
        <p:spPr>
          <a:xfrm>
            <a:off x="3721516" y="1249014"/>
            <a:ext cx="6946484" cy="58169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latin typeface="SassoonCRInfant" panose="00000400000000000000" pitchFamily="2" charset="0"/>
              </a:rPr>
              <a:t>Judge what feels safe for you and your friends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latin typeface="SassoonCRInfant" panose="00000400000000000000" pitchFamily="2" charset="0"/>
              </a:rPr>
              <a:t>We report any broken or damaged items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latin typeface="SassoonCRInfant" panose="00000400000000000000" pitchFamily="2" charset="0"/>
              </a:rPr>
              <a:t>We build up to risks.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b="1" dirty="0">
              <a:latin typeface="SassoonCRInfant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latin typeface="SassoonCRInfant" panose="00000400000000000000" pitchFamily="2" charset="0"/>
              </a:rPr>
              <a:t>We make sure that everyone is included and enjoying themselves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latin typeface="SassoonCRInfant" panose="00000400000000000000" pitchFamily="2" charset="0"/>
              </a:rPr>
              <a:t>We share kind words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latin typeface="SassoonCRInfant" panose="00000400000000000000" pitchFamily="2" charset="0"/>
              </a:rPr>
              <a:t>We share resources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latin typeface="SassoonCRInfant" panose="00000400000000000000" pitchFamily="2" charset="0"/>
              </a:rPr>
              <a:t>Every voice counts.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b="1" dirty="0">
              <a:latin typeface="SassoonCRInfant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latin typeface="SassoonCRInfant" panose="00000400000000000000" pitchFamily="2" charset="0"/>
              </a:rPr>
              <a:t>We make good choices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latin typeface="SassoonCRInfant" panose="00000400000000000000" pitchFamily="2" charset="0"/>
              </a:rPr>
              <a:t>We respect others and resources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latin typeface="SassoonCRInfant" panose="00000400000000000000" pitchFamily="2" charset="0"/>
              </a:rPr>
              <a:t>Albany tidy up quickly and carefully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000" b="1" dirty="0">
                <a:latin typeface="SassoonCRInfant" panose="00000400000000000000" pitchFamily="2" charset="0"/>
              </a:rPr>
              <a:t>Albany handle with care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000" b="1" dirty="0">
                <a:latin typeface="SassoonCRInfant" panose="00000400000000000000" pitchFamily="2" charset="0"/>
              </a:rPr>
              <a:t>Albany have fun EVERY day!</a:t>
            </a:r>
          </a:p>
          <a:p>
            <a:endParaRPr lang="en-GB" dirty="0">
              <a:latin typeface="SassoonCRInfantMedium" panose="00000500000000000000" pitchFamily="2" charset="0"/>
            </a:endParaRPr>
          </a:p>
          <a:p>
            <a:endParaRPr lang="en-GB" dirty="0">
              <a:latin typeface="SassoonCRInfantMedium" panose="000005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SassoonCRInfant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SassoonCRInfantMedium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68785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50B39934D284D4187ACD6EF94CC91B7" ma:contentTypeVersion="15" ma:contentTypeDescription="Create a new document." ma:contentTypeScope="" ma:versionID="bddbc093c5e304a8799ec0cd30b927b4">
  <xsd:schema xmlns:xsd="http://www.w3.org/2001/XMLSchema" xmlns:xs="http://www.w3.org/2001/XMLSchema" xmlns:p="http://schemas.microsoft.com/office/2006/metadata/properties" xmlns:ns2="9e57e28e-5031-4018-9ca3-ec238cc948db" xmlns:ns3="ab867c97-4c8e-446f-80d9-148f29951ed2" targetNamespace="http://schemas.microsoft.com/office/2006/metadata/properties" ma:root="true" ma:fieldsID="2f37f86398a5d2507c16b9d6ebcfa71c" ns2:_="" ns3:_="">
    <xsd:import namespace="9e57e28e-5031-4018-9ca3-ec238cc948db"/>
    <xsd:import namespace="ab867c97-4c8e-446f-80d9-148f29951e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SearchProperties" minOccurs="0"/>
                <xsd:element ref="ns2:MediaServiceDateTaken" minOccurs="0"/>
                <xsd:element ref="ns2:MediaLengthInSecond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57e28e-5031-4018-9ca3-ec238cc948d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2689ed87-8b73-45ea-b9c7-e05454ee1ec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b867c97-4c8e-446f-80d9-148f29951ed2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6d28e5c8-0255-4b3c-888e-c1710fdf1acc}" ma:internalName="TaxCatchAll" ma:showField="CatchAllData" ma:web="ab867c97-4c8e-446f-80d9-148f29951e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b867c97-4c8e-446f-80d9-148f29951ed2" xsi:nil="true"/>
    <lcf76f155ced4ddcb4097134ff3c332f xmlns="9e57e28e-5031-4018-9ca3-ec238cc948db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FD113AF-4C32-4151-B836-E5E2DCEB20C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e57e28e-5031-4018-9ca3-ec238cc948db"/>
    <ds:schemaRef ds:uri="ab867c97-4c8e-446f-80d9-148f29951e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0AF2DD3-BE26-46A8-9EE2-22ABB41E5E9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5D78C69-866E-480D-A028-39AED38907FA}">
  <ds:schemaRefs>
    <ds:schemaRef ds:uri="http://purl.org/dc/elements/1.1/"/>
    <ds:schemaRef ds:uri="9e57e28e-5031-4018-9ca3-ec238cc948db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ab867c97-4c8e-446f-80d9-148f29951ed2"/>
    <ds:schemaRef ds:uri="http://schemas.microsoft.com/office/infopath/2007/PartnerControls"/>
    <ds:schemaRef ds:uri="http://schemas.microsoft.com/office/2006/metadata/properti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81</Words>
  <Application>Microsoft Office PowerPoint</Application>
  <PresentationFormat>Widescreen</PresentationFormat>
  <Paragraphs>19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Passion One</vt:lpstr>
      <vt:lpstr>SassoonCRInfant</vt:lpstr>
      <vt:lpstr>SassoonCRInfantMedium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Hickling</dc:creator>
  <cp:lastModifiedBy>Sarah Hickling</cp:lastModifiedBy>
  <cp:revision>1</cp:revision>
  <dcterms:created xsi:type="dcterms:W3CDTF">2025-05-02T08:15:21Z</dcterms:created>
  <dcterms:modified xsi:type="dcterms:W3CDTF">2025-05-02T08:25:10Z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0x010100D50B39934D284D4187ACD6EF94CC91B7</vt:lpwstr>
  </property>
  <property fmtid="{D5CDD505-2E9C-101B-9397-08002B2CF9AE}" pid="3" name="MediaServiceImageTags">
    <vt:lpwstr/>
  </property>
</Properties>
</file>